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635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62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34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223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10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44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471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306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11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41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02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15CDD-8101-43DD-9F2E-B9BEB9856FD3}" type="datetimeFigureOut">
              <a:rPr lang="en-US" smtClean="0"/>
              <a:t>9/15/2020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A214A-C390-44C3-B26A-8DAF2A93F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757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6698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982691"/>
          </a:xfrm>
        </p:spPr>
      </p:pic>
    </p:spTree>
    <p:extLst>
      <p:ext uri="{BB962C8B-B14F-4D97-AF65-F5344CB8AC3E}">
        <p14:creationId xmlns:p14="http://schemas.microsoft.com/office/powerpoint/2010/main" val="55750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36059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343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38928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15695"/>
          </a:xfrm>
        </p:spPr>
      </p:pic>
    </p:spTree>
    <p:extLst>
      <p:ext uri="{BB962C8B-B14F-4D97-AF65-F5344CB8AC3E}">
        <p14:creationId xmlns:p14="http://schemas.microsoft.com/office/powerpoint/2010/main" val="3751463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46105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7999"/>
          </a:xfrm>
        </p:spPr>
      </p:pic>
    </p:spTree>
    <p:extLst>
      <p:ext uri="{BB962C8B-B14F-4D97-AF65-F5344CB8AC3E}">
        <p14:creationId xmlns:p14="http://schemas.microsoft.com/office/powerpoint/2010/main" val="426603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311"/>
            <a:ext cx="12291753" cy="6866311"/>
          </a:xfrm>
        </p:spPr>
      </p:pic>
    </p:spTree>
    <p:extLst>
      <p:ext uri="{BB962C8B-B14F-4D97-AF65-F5344CB8AC3E}">
        <p14:creationId xmlns:p14="http://schemas.microsoft.com/office/powerpoint/2010/main" val="210301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815"/>
            <a:ext cx="12192000" cy="6932815"/>
          </a:xfrm>
        </p:spPr>
      </p:pic>
    </p:spTree>
    <p:extLst>
      <p:ext uri="{BB962C8B-B14F-4D97-AF65-F5344CB8AC3E}">
        <p14:creationId xmlns:p14="http://schemas.microsoft.com/office/powerpoint/2010/main" val="175478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Hans Miguel Ubana</dc:creator>
  <cp:lastModifiedBy>Hans Miguel Ubana</cp:lastModifiedBy>
  <cp:revision>1</cp:revision>
  <dcterms:created xsi:type="dcterms:W3CDTF">2020-09-15T06:20:11Z</dcterms:created>
  <dcterms:modified xsi:type="dcterms:W3CDTF">2020-09-15T06:25:04Z</dcterms:modified>
</cp:coreProperties>
</file>

<file path=docProps/thumbnail.jpeg>
</file>